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4B38-BA9A-49D0-AAE4-6C8D49F4C0F3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2ED1-5CBE-40D1-AFB1-15E5627E91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4B38-BA9A-49D0-AAE4-6C8D49F4C0F3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2ED1-5CBE-40D1-AFB1-15E5627E91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4B38-BA9A-49D0-AAE4-6C8D49F4C0F3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2ED1-5CBE-40D1-AFB1-15E5627E91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4B38-BA9A-49D0-AAE4-6C8D49F4C0F3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2ED1-5CBE-40D1-AFB1-15E5627E91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4B38-BA9A-49D0-AAE4-6C8D49F4C0F3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2ED1-5CBE-40D1-AFB1-15E5627E91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4B38-BA9A-49D0-AAE4-6C8D49F4C0F3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2ED1-5CBE-40D1-AFB1-15E5627E91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4B38-BA9A-49D0-AAE4-6C8D49F4C0F3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2ED1-5CBE-40D1-AFB1-15E5627E91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4B38-BA9A-49D0-AAE4-6C8D49F4C0F3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2ED1-5CBE-40D1-AFB1-15E5627E91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4B38-BA9A-49D0-AAE4-6C8D49F4C0F3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2ED1-5CBE-40D1-AFB1-15E5627E91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4B38-BA9A-49D0-AAE4-6C8D49F4C0F3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2ED1-5CBE-40D1-AFB1-15E5627E91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4B38-BA9A-49D0-AAE4-6C8D49F4C0F3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2ED1-5CBE-40D1-AFB1-15E5627E91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74B38-BA9A-49D0-AAE4-6C8D49F4C0F3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72ED1-5CBE-40D1-AFB1-15E5627E91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uzkarapuz.org/81464-ramka-veselaya-matematika.html-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Числа от 1 до 100. Нумерация,Display Only,A,0,68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s55.radikal.ru/i150/0911/d4/28d5d605160a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86000" y="1052736"/>
            <a:ext cx="4572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 smtClean="0">
              <a:solidFill>
                <a:srgbClr val="FF0000"/>
              </a:solidFill>
              <a:latin typeface="Cambria" pitchFamily="18" charset="0"/>
              <a:ea typeface="Cambria Math" pitchFamily="18" charset="0"/>
            </a:endParaRPr>
          </a:p>
          <a:p>
            <a:pPr algn="ctr"/>
            <a:endParaRPr lang="ru-RU" sz="3600" b="1" dirty="0">
              <a:solidFill>
                <a:srgbClr val="FF0000"/>
              </a:solidFill>
              <a:latin typeface="Cambria" pitchFamily="18" charset="0"/>
              <a:ea typeface="Cambria Math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  <a:ea typeface="Cambria Math" pitchFamily="18" charset="0"/>
              </a:rPr>
              <a:t>Числа </a:t>
            </a:r>
            <a:r>
              <a:rPr lang="ru-RU" sz="3600" b="1" dirty="0">
                <a:solidFill>
                  <a:srgbClr val="FF0000"/>
                </a:solidFill>
                <a:latin typeface="Cambria" pitchFamily="18" charset="0"/>
                <a:ea typeface="Cambria Math" pitchFamily="18" charset="0"/>
              </a:rPr>
              <a:t>от 1 до </a:t>
            </a:r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  <a:ea typeface="Cambria Math" pitchFamily="18" charset="0"/>
              </a:rPr>
              <a:t>100</a:t>
            </a:r>
            <a:r>
              <a:rPr lang="en-US" sz="3600" b="1" dirty="0" smtClean="0">
                <a:solidFill>
                  <a:srgbClr val="FF0000"/>
                </a:solidFill>
                <a:latin typeface="Cambria" pitchFamily="18" charset="0"/>
                <a:ea typeface="Cambria Math" pitchFamily="18" charset="0"/>
              </a:rPr>
              <a:t>.</a:t>
            </a:r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  <a:ea typeface="Cambria Math" pitchFamily="18" charset="0"/>
              </a:rPr>
              <a:t> Нумерация</a:t>
            </a:r>
            <a:endParaRPr lang="ru-RU" sz="3600" b="1" dirty="0">
              <a:solidFill>
                <a:srgbClr val="FF0000"/>
              </a:solidFill>
              <a:latin typeface="Cambria" pitchFamily="18" charset="0"/>
              <a:ea typeface="Cambria Math" pitchFamily="18" charset="0"/>
            </a:endParaRPr>
          </a:p>
          <a:p>
            <a:pPr algn="ctr"/>
            <a:endParaRPr lang="ru-RU" sz="3200" b="1" dirty="0" smtClean="0">
              <a:solidFill>
                <a:srgbClr val="0070C0"/>
              </a:solidFill>
            </a:endParaRPr>
          </a:p>
          <a:p>
            <a:pPr algn="ctr"/>
            <a:endParaRPr lang="ru-RU" sz="3200" b="1" dirty="0">
              <a:solidFill>
                <a:srgbClr val="0070C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класс</a:t>
            </a:r>
            <a:endPara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Тест 1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9,4 Answers,A,120,71,31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9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В наборе было 6 листов цветной бумаги и 3 белых листа. На уроке технологии Саша израсходовал 4 листа. Сколько листов осталось?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3933056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0,4 Answers,D,120,69,26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3312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8803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10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Сколько треугольников на рисунке?</a:t>
            </a:r>
          </a:p>
          <a:p>
            <a:pPr algn="ctr"/>
            <a:endParaRPr lang="ru-RU" sz="28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3933056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03848" y="1772816"/>
            <a:ext cx="2592288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203848" y="1772816"/>
            <a:ext cx="2592288" cy="72008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203848" y="2492896"/>
            <a:ext cx="2592288" cy="64807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5" idx="2"/>
          </p:cNvCxnSpPr>
          <p:nvPr/>
        </p:nvCxnSpPr>
        <p:spPr>
          <a:xfrm rot="5400000" flipH="1">
            <a:off x="3815916" y="2456892"/>
            <a:ext cx="13681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611560" y="692696"/>
            <a:ext cx="7992888" cy="446449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Источники</a:t>
            </a:r>
          </a:p>
          <a:p>
            <a:pPr algn="ctr"/>
            <a:endParaRPr lang="ru-RU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800" dirty="0" smtClean="0">
                <a:hlinkClick r:id="rId3"/>
              </a:rPr>
              <a:t>http://puzkarapuz.org/81464-ramka-veselaya-matematika.html</a:t>
            </a:r>
            <a:r>
              <a:rPr lang="ru-RU" sz="2800" dirty="0" smtClean="0">
                <a:hlinkClick r:id="rId3"/>
              </a:rPr>
              <a:t>-</a:t>
            </a:r>
            <a:r>
              <a:rPr lang="ru-RU" sz="2800" dirty="0" smtClean="0">
                <a:solidFill>
                  <a:schemeClr val="tx1"/>
                </a:solidFill>
              </a:rPr>
              <a:t>рамка</a:t>
            </a:r>
          </a:p>
          <a:p>
            <a:r>
              <a:rPr lang="ru-RU" sz="2800" dirty="0">
                <a:solidFill>
                  <a:schemeClr val="tx1"/>
                </a:solidFill>
              </a:rPr>
              <a:t>Дмитриева О. И., Мокрушина О.А.</a:t>
            </a:r>
          </a:p>
          <a:p>
            <a:r>
              <a:rPr lang="ru-RU" sz="2800" dirty="0">
                <a:solidFill>
                  <a:schemeClr val="tx1"/>
                </a:solidFill>
              </a:rPr>
              <a:t>Поурочные разработки по математике: 2 класс. К учебному комплекту М.И. Моро- М.: ВАКО, 2005.-400с.- (В помощь школьному учителю</a:t>
            </a:r>
            <a:r>
              <a:rPr lang="ru-RU" sz="2800" dirty="0" smtClean="0">
                <a:solidFill>
                  <a:schemeClr val="tx1"/>
                </a:solidFill>
              </a:rPr>
              <a:t>)</a:t>
            </a:r>
            <a:endParaRPr lang="ru-RU" sz="2800" dirty="0">
              <a:solidFill>
                <a:schemeClr val="tx1"/>
              </a:solidFill>
            </a:endParaRPr>
          </a:p>
          <a:p>
            <a:pPr algn="ctr"/>
            <a:endParaRPr lang="ru-RU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,4 Answers,C,120,75,3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1</a:t>
            </a:r>
            <a:r>
              <a:rPr lang="ru-RU" sz="2800" dirty="0" smtClean="0"/>
              <a:t> </a:t>
            </a:r>
          </a:p>
          <a:p>
            <a:pPr algn="ctr"/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Какое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самое маленькое двузначное число?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3933056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2,4 Answers,A,120,74,3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2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Замени число 38 суммой разрядных слагаемых.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3933056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30 + 8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19 + 19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80 + 3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20 + 18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3,4 Answers,D,120,75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3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Перед вами ряд чисел: 19, 13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, 4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, 28, 46, 39. Какое число лишнее?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3933056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4,4 Answers,B,120,73,31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4</a:t>
            </a:r>
          </a:p>
          <a:p>
            <a:pPr algn="ctr"/>
            <a:endParaRPr lang="ru-RU" sz="280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Я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задумала число, оно на 5 меньше, чем 18. Какое число я задумала?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3933056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5,4 Answers,B,120,74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5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Сколько получится, если из 2 </a:t>
            </a:r>
            <a:r>
              <a:rPr lang="ru-RU" sz="2800" dirty="0" err="1">
                <a:solidFill>
                  <a:schemeClr val="tx1"/>
                </a:solidFill>
                <a:latin typeface="Cambria" pitchFamily="18" charset="0"/>
              </a:rPr>
              <a:t>дес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. 3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ед. вычесть 1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ед. ?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11560" y="3933056"/>
          <a:ext cx="7920880" cy="1800200"/>
        </p:xfrm>
        <a:graphic>
          <a:graphicData uri="http://schemas.openxmlformats.org/drawingml/2006/table">
            <a:tbl>
              <a:tblPr/>
              <a:tblGrid>
                <a:gridCol w="1980220"/>
                <a:gridCol w="1942501"/>
                <a:gridCol w="2017939"/>
                <a:gridCol w="198022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ru-RU" sz="2800" b="1" dirty="0" err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дес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. 3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ед.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2800" b="1" dirty="0" err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дес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. 2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ед.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ru-RU" sz="2800" b="1" dirty="0" err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дес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. 3 ед.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ru-RU" sz="2800" b="1" dirty="0" err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дес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. 2 ед.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6,4 Answers,A,120,73,31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6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Это двузначное число меньше суммы чисел 8 и 6. Найди это число!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3933056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7,4 Answers,C,120,74,4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7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Найди длину ломаной, если известно, что длина первого звена 3 см, длина второго звена 4 см, длина третьего звена 5 см.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3933056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8,4 Answers,C,120,73,11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16561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12961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8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Найди домик с ошибкой.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2492896"/>
            <a:ext cx="8064896" cy="3528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2780928"/>
          <a:ext cx="7560840" cy="316835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90210"/>
                <a:gridCol w="1890210"/>
                <a:gridCol w="1890210"/>
                <a:gridCol w="1890210"/>
              </a:tblGrid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/>
                </a:tc>
              </a:tr>
              <a:tr h="2160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/>
                        <a:t>15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547664" y="2996952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19872" y="2996952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306896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306896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403648" y="4653136"/>
          <a:ext cx="792088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"/>
                <a:gridCol w="396044"/>
              </a:tblGrid>
              <a:tr h="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9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6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8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7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Равнобедренный треугольник 15"/>
          <p:cNvSpPr/>
          <p:nvPr/>
        </p:nvSpPr>
        <p:spPr>
          <a:xfrm>
            <a:off x="1331640" y="4005064"/>
            <a:ext cx="936104" cy="64807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15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3275856" y="4581128"/>
          <a:ext cx="792088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360040"/>
              </a:tblGrid>
              <a:tr h="36529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9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5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36529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8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6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36529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7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7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Равнобедренный треугольник 17"/>
          <p:cNvSpPr/>
          <p:nvPr/>
        </p:nvSpPr>
        <p:spPr>
          <a:xfrm>
            <a:off x="3203848" y="3933056"/>
            <a:ext cx="936104" cy="648072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14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5076056" y="3933056"/>
            <a:ext cx="936104" cy="648072"/>
          </a:xfrm>
          <a:prstGeom prst="triangle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12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5148064" y="4581128"/>
          <a:ext cx="792088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047"/>
                <a:gridCol w="37404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9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3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8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4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7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6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Равнобедренный треугольник 20"/>
          <p:cNvSpPr/>
          <p:nvPr/>
        </p:nvSpPr>
        <p:spPr>
          <a:xfrm>
            <a:off x="6948264" y="3933056"/>
            <a:ext cx="936104" cy="648072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13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7020272" y="4581128"/>
          <a:ext cx="792088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"/>
                <a:gridCol w="3960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9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4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8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5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7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6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384</Words>
  <Application>Microsoft Office PowerPoint</Application>
  <PresentationFormat>Экран (4:3)</PresentationFormat>
  <Paragraphs>241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MURZIK</dc:creator>
  <cp:lastModifiedBy>Александр Трефилов В</cp:lastModifiedBy>
  <cp:revision>20</cp:revision>
  <dcterms:created xsi:type="dcterms:W3CDTF">2011-08-28T09:59:25Z</dcterms:created>
  <dcterms:modified xsi:type="dcterms:W3CDTF">2011-09-22T09:11:49Z</dcterms:modified>
</cp:coreProperties>
</file>